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544188-61E7-4560-BDAF-9707C4180E45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23534E-FE0E-4D9F-88B0-A0907D650F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5283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МАСТЕР-КЛАСС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«Нетрадиционное художественное творчество для детей дошкольного возраста 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566124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Воспитатель МАДОУ №8 г. Шимановска</a:t>
            </a:r>
          </a:p>
          <a:p>
            <a:pPr algn="r"/>
            <a:r>
              <a:rPr lang="ru-RU" dirty="0" smtClean="0"/>
              <a:t>Попова К.А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91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548680"/>
            <a:ext cx="7117180" cy="187220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1.Приготовить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Гуашь разных цветов</a:t>
            </a:r>
            <a:br>
              <a:rPr lang="ru-RU" sz="2000" dirty="0" smtClean="0"/>
            </a:br>
            <a:r>
              <a:rPr lang="ru-RU" sz="2000" dirty="0" smtClean="0"/>
              <a:t>Цветной картон</a:t>
            </a:r>
            <a:br>
              <a:rPr lang="ru-RU" sz="2000" dirty="0" smtClean="0"/>
            </a:br>
            <a:r>
              <a:rPr lang="ru-RU" sz="2000" dirty="0" smtClean="0"/>
              <a:t>Трафарет рисунка</a:t>
            </a:r>
            <a:br>
              <a:rPr lang="ru-RU" sz="2000" dirty="0" smtClean="0"/>
            </a:br>
            <a:r>
              <a:rPr lang="ru-RU" sz="2000" dirty="0" smtClean="0"/>
              <a:t>Клей ПВА</a:t>
            </a:r>
            <a:br>
              <a:rPr lang="ru-RU" sz="2000" dirty="0" smtClean="0"/>
            </a:br>
            <a:r>
              <a:rPr lang="ru-RU" sz="2000" dirty="0" smtClean="0"/>
              <a:t>Кисточки</a:t>
            </a:r>
            <a:br>
              <a:rPr lang="ru-RU" sz="2000" dirty="0" smtClean="0"/>
            </a:br>
            <a:r>
              <a:rPr lang="ru-RU" sz="2000" dirty="0" smtClean="0"/>
              <a:t>Соль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260648"/>
            <a:ext cx="2186470" cy="22322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2.Перевести рисунок на цветной картон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Alexsiy\Desktop\Новая папка (2)\P9110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443587" cy="35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exsiy\Desktop\Новая папка (2)\P9110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4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4392488" cy="115212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3.Обвести контур рисунка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клеем ПВА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764704"/>
            <a:ext cx="2690526" cy="172819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4. Далее посыпаем все солью и даём немного подсохнуть</a:t>
            </a:r>
          </a:p>
        </p:txBody>
      </p:sp>
      <p:pic>
        <p:nvPicPr>
          <p:cNvPr id="9218" name="Picture 2" descr="C:\Users\Alexsiy\Desktop\Новая папка (2)\P9110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01015"/>
            <a:ext cx="3528392" cy="39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exsiy\Desktop\Новая папка (2)\P9110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7"/>
            <a:ext cx="3871752" cy="32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7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04665"/>
            <a:ext cx="7117180" cy="2952328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5. Цветок подсох и сейчас будем творить: разведите гуашь в небольшом количестве воды, но не слишком жидко, чтобы ее было удобно наносить. Цвет краски может быть любой, разных оттенков - это ваш выбор. Наносить краску на солевые разводы, нужно аккуратно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Краска будет очень интересно растекаться по солевым "дорожкам".</a:t>
            </a:r>
          </a:p>
        </p:txBody>
      </p:sp>
      <p:pic>
        <p:nvPicPr>
          <p:cNvPr id="10242" name="Picture 2" descr="C:\Users\Alexsiy\Desktop\Новая папка (2)\P911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4726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8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700809"/>
            <a:ext cx="7117180" cy="165618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725144"/>
            <a:ext cx="5786870" cy="861420"/>
          </a:xfrm>
        </p:spPr>
        <p:txBody>
          <a:bodyPr/>
          <a:lstStyle/>
          <a:p>
            <a:r>
              <a:rPr lang="ru-RU" dirty="0" smtClean="0"/>
              <a:t>УСПЕХОВ В ТВОРЧЕСТВЕ!!!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81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lexsiy\Desktop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28613"/>
            <a:ext cx="8943975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0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576063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Мастер-класс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1628800"/>
            <a:ext cx="7117180" cy="4010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Цель: расширить знания педагогов в вопросах использования нетрадиционных техник в изобразительной деятельности дошкольников; познакомить педагогов с одним примером из многообразных техник нетрадиционного изображения.</a:t>
            </a:r>
          </a:p>
          <a:p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Донести до педагогов важность использования методов нетрадиционных изобразительных техник в развитии образного мышления, чувственного восприятия, творчества детей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Развивать коммуникативные формы поведения, способствующие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 актуализации 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самоутверждению.</a:t>
            </a:r>
          </a:p>
        </p:txBody>
      </p:sp>
    </p:spTree>
    <p:extLst>
      <p:ext uri="{BB962C8B-B14F-4D97-AF65-F5344CB8AC3E}">
        <p14:creationId xmlns:p14="http://schemas.microsoft.com/office/powerpoint/2010/main" val="380541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17180" cy="151216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Нетрадиционное художественное творчество способствует развитию у ребенка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70892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Мелкой моторики рук и тактильного восприятия;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Пространственной ориентировки на листе бумаги, глазомера и зрительного восприятия;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Внимания и усидчивости;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Изобразительных навыков и умений, наблюдательности, эстетического восприятия, эмоциональной отзывчивости;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Кроме того, в процессе этой деятельности у дошкольника формируются навыки контроля и самоконтроля.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1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lexsiy\Desktop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6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В младшем дошкольном возрасте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4098" name="Picture 2" descr="C:\Users\Alexsiy\Desktop\detsad-115099-1453566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8" y="1484784"/>
            <a:ext cx="3052564" cy="28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siy\Desktop\40871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6085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xsiy\Desktop\SAM_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8" y="4451456"/>
            <a:ext cx="30525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9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2657"/>
            <a:ext cx="7117180" cy="864095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В среднем дошкольном возрасте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122" name="Picture 2" descr="C:\Users\Alexsiy\Desktop\detsad-773386-1484679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1"/>
            <a:ext cx="353451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xsiy\Desktop\f14ab1aa5686a9f4e8a52b857e1f3f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50192"/>
            <a:ext cx="45624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exsiy\Desktop\detsad-35156-1412596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9" y="4511997"/>
            <a:ext cx="3512046" cy="23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1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88641"/>
            <a:ext cx="7117180" cy="72007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В старшем дошкольном возрасте</a:t>
            </a:r>
            <a:endParaRPr lang="ru-RU" sz="36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6146" name="Picture 2" descr="C:\Users\Alexsiy\Desktop\prezentaciya-master-klassa-po-netradicionnoj-texnike-risovaniya-klyaksografiya-nitochk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1044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exsiy\Desktop\Новая папка (2)\P911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32" y="908720"/>
            <a:ext cx="39604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exsiy\Desktop\0032-055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32" y="4149080"/>
            <a:ext cx="39604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2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60648"/>
            <a:ext cx="7117180" cy="86409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Практическая часть</a:t>
            </a:r>
            <a:endParaRPr lang="ru-RU" sz="36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1700808"/>
            <a:ext cx="7117180" cy="1512168"/>
          </a:xfrm>
        </p:spPr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Вид: Нетрадиционная техника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Техника: Рисование солью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Тема: «Цветок»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70" name="Picture 2" descr="C:\Users\Alexsiy\Desktop\Новая папка (2)\P911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680520" cy="33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2701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99</TotalTime>
  <Words>230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МАСТЕР-КЛАСС «Нетрадиционное художественное творчество для детей дошкольного возраста »</vt:lpstr>
      <vt:lpstr>Презентация PowerPoint</vt:lpstr>
      <vt:lpstr>Мастер-класс</vt:lpstr>
      <vt:lpstr>Нетрадиционное художественное творчество способствует развитию у ребенка</vt:lpstr>
      <vt:lpstr>Презентация PowerPoint</vt:lpstr>
      <vt:lpstr>В младшем дошкольном возрасте</vt:lpstr>
      <vt:lpstr>В среднем дошкольном возрасте</vt:lpstr>
      <vt:lpstr>В старшем дошкольном возрасте</vt:lpstr>
      <vt:lpstr>Практическая часть</vt:lpstr>
      <vt:lpstr>1.Приготовить Гуашь разных цветов Цветной картон Трафарет рисунка Клей ПВА Кисточки Соль</vt:lpstr>
      <vt:lpstr>3.Обвести контур рисунка  клеем ПВА</vt:lpstr>
      <vt:lpstr>5. Цветок подсох и сейчас будем творить: разведите гуашь в небольшом количестве воды, но не слишком жидко, чтобы ее было удобно наносить. Цвет краски может быть любой, разных оттенков - это ваш выбор. Наносить краску на солевые разводы, нужно аккуратно  Краска будет очень интересно растекаться по солевым "дорожкам".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«Нетрадиционное художественное творчество для детей дошкольного возраста »</dc:title>
  <dc:creator>Alexsiy</dc:creator>
  <cp:lastModifiedBy>Alexsiy</cp:lastModifiedBy>
  <cp:revision>9</cp:revision>
  <dcterms:created xsi:type="dcterms:W3CDTF">2017-09-11T08:38:21Z</dcterms:created>
  <dcterms:modified xsi:type="dcterms:W3CDTF">2017-09-11T10:17:37Z</dcterms:modified>
</cp:coreProperties>
</file>